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071546"/>
            <a:ext cx="7780210" cy="521497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 </a:t>
            </a:r>
            <a:r>
              <a:rPr lang="en-US" sz="5300" i="1" dirty="0" smtClean="0">
                <a:effectLst/>
                <a:latin typeface="Times New Roman" pitchFamily="18" charset="0"/>
                <a:cs typeface="Times New Roman" pitchFamily="18" charset="0"/>
              </a:rPr>
              <a:t>Daddy</a:t>
            </a:r>
            <a:r>
              <a:rPr lang="en-US" sz="5300" dirty="0" smtClean="0">
                <a:effectLst/>
                <a:latin typeface="Times New Roman" pitchFamily="18" charset="0"/>
                <a:cs typeface="Times New Roman" pitchFamily="18" charset="0"/>
              </a:rPr>
              <a:t> of Sylvia Plath 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>[Semester-5/CC-11]</a:t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soke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Howlader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Assistant Professor of English</a:t>
            </a:r>
            <a:b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Bejoy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 Narayan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Mahavidyalaya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i="1" dirty="0" smtClean="0"/>
              <a:t/>
            </a:r>
            <a:br>
              <a:rPr lang="en-US" i="1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928670"/>
            <a:ext cx="728667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Daddy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is a deeply complex poem informed by the poet’s relationship with her deceased father, Otto Plath. The poem depicts the speaker's struggle to break free of her father’s influence. 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image of the father as black, Germanic autocrat is the beginning point of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Daddy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(1962). Plath uses the color black in this poem to symbolize the nature of oppression - the way it prohibits truth, warmth, and hope.</a:t>
            </a:r>
            <a:endParaRPr lang="en-US" sz="2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poem is spoken by a girl with an Electra complex. Her father died while she thought he was God. Her case is complicated by the fact that her father was also a Nazi and mother very possibly Jewish (metaphorically used images). 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1071546"/>
            <a:ext cx="664373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the poem, the daughter emerges from being an archetypal victim to an assertive victim, from a historically persecuted Jew to a traditional vampire-killer, in short, “from booted to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booter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.” 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Plath makes the poem with an eternal appeal where the accepted association b/w love and hatred, beauty and ugliness, passivity and violence private and public trauma, the fact and fiction are completely mingled. 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Plath uses imagery related to the Holocaust and Nazism throughout the poem to symbolize illusory ideas of purity and the pain and terror of oppression. 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</TotalTime>
  <Words>223</Words>
  <Application>Microsoft Office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Calibri</vt:lpstr>
      <vt:lpstr>Constantia</vt:lpstr>
      <vt:lpstr>Times New Roman</vt:lpstr>
      <vt:lpstr>Wingdings 2</vt:lpstr>
      <vt:lpstr>Flow</vt:lpstr>
      <vt:lpstr>                                         Daddy of Sylvia Plath  [Semester-5/CC-11]  Dr. Asoke Howlader Assistant Professor of English Bejoy Narayan Mahavidyalaya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Many Meanings of Macbeth  Semester-2 CC-4</dc:title>
  <dc:creator>USER</dc:creator>
  <cp:lastModifiedBy>Windows User</cp:lastModifiedBy>
  <cp:revision>9</cp:revision>
  <dcterms:created xsi:type="dcterms:W3CDTF">2023-12-13T17:20:07Z</dcterms:created>
  <dcterms:modified xsi:type="dcterms:W3CDTF">2024-07-02T05:40:30Z</dcterms:modified>
</cp:coreProperties>
</file>