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2A8F31-19B5-49D5-A8B6-98F31AAFF4CC}" type="datetimeFigureOut">
              <a:rPr lang="en-US" smtClean="0"/>
              <a:pPr/>
              <a:t>7/2/2024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5F174B-8AED-4245-A1D8-FBCA335FBC7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071546"/>
            <a:ext cx="7780210" cy="521497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Some Term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4900" i="1" dirty="0" smtClean="0">
                <a:latin typeface="Times New Roman" pitchFamily="18" charset="0"/>
                <a:cs typeface="Times New Roman" pitchFamily="18" charset="0"/>
              </a:rPr>
              <a:t>Film Studies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>Semester-IV G/SEC-2]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Asoke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Howlader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Assistant Professor of English</a:t>
            </a:r>
            <a:b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Bejoy</a:t>
            </a:r>
            <a:r>
              <a:rPr lang="en-US" sz="4000" i="1" dirty="0" smtClean="0">
                <a:effectLst/>
                <a:latin typeface="Times New Roman" pitchFamily="18" charset="0"/>
                <a:cs typeface="Times New Roman" pitchFamily="18" charset="0"/>
              </a:rPr>
              <a:t> Narayan </a:t>
            </a:r>
            <a:r>
              <a:rPr lang="en-US" sz="4000" i="1" dirty="0" err="1" smtClean="0">
                <a:effectLst/>
                <a:latin typeface="Times New Roman" pitchFamily="18" charset="0"/>
                <a:cs typeface="Times New Roman" pitchFamily="18" charset="0"/>
              </a:rPr>
              <a:t>Mahavidyalaya</a:t>
            </a:r>
            <a:r>
              <a:rPr lang="en-US" sz="5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i="1" dirty="0" smtClean="0"/>
              <a:t/>
            </a:r>
            <a:br>
              <a:rPr lang="en-US" i="1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857232"/>
            <a:ext cx="7286676" cy="513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0000"/>
              </a:lnSpc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What is Film Studies</a:t>
            </a:r>
          </a:p>
          <a:p>
            <a:pPr algn="ctr">
              <a:lnSpc>
                <a:spcPct val="70000"/>
              </a:lnSpc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Film Studies is an area where different aspects related to film are discussed critically and analytically.</a:t>
            </a:r>
          </a:p>
          <a:p>
            <a:pPr>
              <a:lnSpc>
                <a:spcPct val="70000"/>
              </a:lnSpc>
            </a:pPr>
            <a:endParaRPr lang="en-US" sz="24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pPr>
              <a:lnSpc>
                <a:spcPct val="7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Reading Films</a:t>
            </a:r>
          </a:p>
          <a:p>
            <a:pPr>
              <a:lnSpc>
                <a:spcPct val="7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Writing Films</a:t>
            </a:r>
          </a:p>
          <a:p>
            <a:pPr>
              <a:lnSpc>
                <a:spcPct val="7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Discussing Films</a:t>
            </a:r>
          </a:p>
          <a:p>
            <a:pPr>
              <a:lnSpc>
                <a:spcPct val="7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Film Studies covers the areas how to study films from various perspectives.</a:t>
            </a:r>
          </a:p>
          <a:p>
            <a:pPr>
              <a:lnSpc>
                <a:spcPct val="7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hevron 2"/>
          <p:cNvSpPr/>
          <p:nvPr/>
        </p:nvSpPr>
        <p:spPr>
          <a:xfrm>
            <a:off x="1139425" y="2698752"/>
            <a:ext cx="64807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4" name="Chevron 3"/>
          <p:cNvSpPr/>
          <p:nvPr/>
        </p:nvSpPr>
        <p:spPr>
          <a:xfrm>
            <a:off x="1139425" y="3446070"/>
            <a:ext cx="64807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1139425" y="4193388"/>
            <a:ext cx="64807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857232"/>
            <a:ext cx="664373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Terms related to Film Studies</a:t>
            </a:r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Close up, Wide, Long, Drone shots</a:t>
            </a:r>
          </a:p>
          <a:p>
            <a:pPr marL="457200" indent="-457200">
              <a:buAutoNum type="arabicPeriod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Acting</a:t>
            </a:r>
          </a:p>
          <a:p>
            <a:pPr marL="457200" indent="-457200">
              <a:buAutoNum type="arabicPeriod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Sound</a:t>
            </a:r>
          </a:p>
          <a:p>
            <a:pPr marL="457200" indent="-457200">
              <a:buAutoNum type="arabicPeriod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Lighting</a:t>
            </a:r>
          </a:p>
          <a:p>
            <a:pPr marL="457200" indent="-457200">
              <a:buAutoNum type="arabicPeriod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Editing</a:t>
            </a:r>
          </a:p>
          <a:p>
            <a:pPr marL="457200" indent="-457200">
              <a:buAutoNum type="arabicPeriod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Costume and Make up</a:t>
            </a:r>
          </a:p>
          <a:p>
            <a:pPr marL="457200" indent="-457200">
              <a:buAutoNum type="arabicPeriod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Setting</a:t>
            </a:r>
          </a:p>
          <a:p>
            <a:pPr marL="457200" indent="-457200">
              <a:buAutoNum type="arabicPeriod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Designing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</TotalTime>
  <Words>68</Words>
  <Application>Microsoft Office PowerPoint</Application>
  <PresentationFormat>On-screen Show (4:3)</PresentationFormat>
  <Paragraphs>34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Calibri</vt:lpstr>
      <vt:lpstr>Constantia</vt:lpstr>
      <vt:lpstr>Times New Roman</vt:lpstr>
      <vt:lpstr>Wingdings 2</vt:lpstr>
      <vt:lpstr>Flow</vt:lpstr>
      <vt:lpstr>                                       Some Terms in Film Studies [Semester-IV G/SEC-2]  Dr. Asoke Howlader Assistant Professor of English Bejoy Narayan Mahavidyalaya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Many Meanings of Macbeth  Semester-2 CC-4</dc:title>
  <dc:creator>USER</dc:creator>
  <cp:lastModifiedBy>Windows User</cp:lastModifiedBy>
  <cp:revision>11</cp:revision>
  <dcterms:created xsi:type="dcterms:W3CDTF">2023-12-13T17:20:07Z</dcterms:created>
  <dcterms:modified xsi:type="dcterms:W3CDTF">2024-07-02T06:29:33Z</dcterms:modified>
</cp:coreProperties>
</file>