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135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F5F174B-8AED-4245-A1D8-FBCA335FBC79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92A8F31-19B5-49D5-A8B6-98F31AAFF4C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F5F174B-8AED-4245-A1D8-FBCA335FBC79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1071546"/>
            <a:ext cx="7780210" cy="521497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4900" dirty="0" smtClean="0">
                <a:latin typeface="Times New Roman" pitchFamily="18" charset="0"/>
                <a:cs typeface="Times New Roman" pitchFamily="18" charset="0"/>
              </a:rPr>
              <a:t>The Many Meanings of </a:t>
            </a:r>
            <a:r>
              <a:rPr lang="en-US" sz="4900" i="1" dirty="0" smtClean="0">
                <a:latin typeface="Times New Roman" pitchFamily="18" charset="0"/>
                <a:cs typeface="Times New Roman" pitchFamily="18" charset="0"/>
              </a:rPr>
              <a:t>Macbeth</a:t>
            </a:r>
            <a:r>
              <a:rPr lang="en-US" sz="53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53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5300" i="1" dirty="0" smtClean="0">
                <a:latin typeface="Times New Roman" pitchFamily="18" charset="0"/>
                <a:cs typeface="Times New Roman" pitchFamily="18" charset="0"/>
              </a:rPr>
              <a:t>[Semester-2/CC-4]</a:t>
            </a:r>
            <a:br>
              <a:rPr lang="en-US" sz="53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53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53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4000" i="1" dirty="0" smtClean="0">
                <a:effectLst/>
                <a:latin typeface="Times New Roman" pitchFamily="18" charset="0"/>
                <a:cs typeface="Times New Roman" pitchFamily="18" charset="0"/>
              </a:rPr>
              <a:t>Dr. </a:t>
            </a:r>
            <a:r>
              <a:rPr lang="en-US" sz="4000" i="1" smtClean="0"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000" i="1" smtClean="0">
                <a:effectLst/>
                <a:latin typeface="Times New Roman" pitchFamily="18" charset="0"/>
                <a:cs typeface="Times New Roman" pitchFamily="18" charset="0"/>
              </a:rPr>
              <a:t>soke</a:t>
            </a:r>
            <a:r>
              <a:rPr lang="en-US" sz="4000" i="1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i="1" dirty="0" err="1" smtClean="0">
                <a:effectLst/>
                <a:latin typeface="Times New Roman" pitchFamily="18" charset="0"/>
                <a:cs typeface="Times New Roman" pitchFamily="18" charset="0"/>
              </a:rPr>
              <a:t>Howlader</a:t>
            </a:r>
            <a:r>
              <a:rPr lang="en-US" sz="4000" i="1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i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4000" i="1" dirty="0" smtClean="0">
                <a:effectLst/>
                <a:latin typeface="Times New Roman" pitchFamily="18" charset="0"/>
                <a:cs typeface="Times New Roman" pitchFamily="18" charset="0"/>
              </a:rPr>
              <a:t>Assistant Professor of English</a:t>
            </a:r>
            <a:br>
              <a:rPr lang="en-US" sz="4000" i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4000" i="1" dirty="0" err="1" smtClean="0">
                <a:effectLst/>
                <a:latin typeface="Times New Roman" pitchFamily="18" charset="0"/>
                <a:cs typeface="Times New Roman" pitchFamily="18" charset="0"/>
              </a:rPr>
              <a:t>Bejoy</a:t>
            </a:r>
            <a:r>
              <a:rPr lang="en-US" sz="4000" i="1" dirty="0" smtClean="0">
                <a:effectLst/>
                <a:latin typeface="Times New Roman" pitchFamily="18" charset="0"/>
                <a:cs typeface="Times New Roman" pitchFamily="18" charset="0"/>
              </a:rPr>
              <a:t> Narayan </a:t>
            </a:r>
            <a:r>
              <a:rPr lang="en-US" sz="4000" i="1" dirty="0" err="1" smtClean="0">
                <a:effectLst/>
                <a:latin typeface="Times New Roman" pitchFamily="18" charset="0"/>
                <a:cs typeface="Times New Roman" pitchFamily="18" charset="0"/>
              </a:rPr>
              <a:t>Mahavidyalaya</a:t>
            </a:r>
            <a:r>
              <a:rPr lang="en-US" sz="53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53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i="1" dirty="0" smtClean="0"/>
              <a:t/>
            </a:r>
            <a:br>
              <a:rPr lang="en-US" i="1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1717309"/>
            <a:ext cx="7286676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0000"/>
              </a:lnSpc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A historical thriller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70000"/>
              </a:lnSpc>
            </a:pP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7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fast-moving, action-packed murder mystery demonstrating that crime doesn’t pay</a:t>
            </a:r>
          </a:p>
          <a:p>
            <a:pPr lvl="1">
              <a:lnSpc>
                <a:spcPct val="90000"/>
              </a:lnSpc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A psychological study of a murderer’s mind</a:t>
            </a:r>
          </a:p>
          <a:p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Confused state of Macbeth’s mind</a:t>
            </a:r>
          </a:p>
          <a:p>
            <a:pPr>
              <a:lnSpc>
                <a:spcPct val="90000"/>
              </a:lnSpc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A play of political and social realism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how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oppressive and hierarchical society can corrupt individuals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57290" y="1071546"/>
            <a:ext cx="664373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A play of illusions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effect of the mysterious or supernatural on humans</a:t>
            </a:r>
          </a:p>
          <a:p>
            <a:pPr lvl="1"/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A play of ideas or themes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example, “appearance versus reality”</a:t>
            </a:r>
          </a:p>
          <a:p>
            <a:pPr lvl="1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A tragedy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fall of a great person brought about by a fatal flaw in their character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26</TotalTime>
  <Words>85</Words>
  <Application>Microsoft Office PowerPoint</Application>
  <PresentationFormat>On-screen Show (4:3)</PresentationFormat>
  <Paragraphs>24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Calibri</vt:lpstr>
      <vt:lpstr>Constantia</vt:lpstr>
      <vt:lpstr>Times New Roman</vt:lpstr>
      <vt:lpstr>Wingdings 2</vt:lpstr>
      <vt:lpstr>Flow</vt:lpstr>
      <vt:lpstr>                                       The Many Meanings of Macbeth [Semester-2/CC-4]  Dr. Asoke Howlader Assistant Professor of English Bejoy Narayan Mahavidyalaya 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Many Meanings of Macbeth  Semester-2 CC-4</dc:title>
  <dc:creator>USER</dc:creator>
  <cp:lastModifiedBy>Windows User</cp:lastModifiedBy>
  <cp:revision>4</cp:revision>
  <dcterms:created xsi:type="dcterms:W3CDTF">2023-12-13T17:20:07Z</dcterms:created>
  <dcterms:modified xsi:type="dcterms:W3CDTF">2024-07-02T05:38:40Z</dcterms:modified>
</cp:coreProperties>
</file>