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4292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000" dirty="0" smtClean="0">
                <a:effectLst/>
                <a:latin typeface="Times New Roman" pitchFamily="18" charset="0"/>
                <a:cs typeface="Times New Roman" pitchFamily="18" charset="0"/>
              </a:rPr>
              <a:t>Patriarchy and Women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[Semester-III G/CC-1C]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Asoke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77956"/>
            <a:ext cx="7286676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Patriarchy</a:t>
            </a:r>
          </a:p>
          <a:p>
            <a:pPr algn="ctr">
              <a:lnSpc>
                <a:spcPct val="70000"/>
              </a:lnSpc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 is a system of society in which the Father Figure is the head of the family and descent is reckoned through the Male Line.</a:t>
            </a:r>
          </a:p>
          <a:p>
            <a:pPr algn="ctr"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“Rule of the Father Figure”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70000"/>
              </a:lnSpc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785795"/>
            <a:ext cx="728667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i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smtClean="0">
                <a:latin typeface="Times New Roman" pitchFamily="18" charset="0"/>
                <a:cs typeface="Times New Roman" pitchFamily="18" charset="0"/>
              </a:rPr>
              <a:t>Gender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Trouble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Gender trouble stems out from gender discrimination in society. It is the unfair treatment of a person based on his/her gender role, especially against women.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Root causes of Gender Trouble in Society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Male Superiority</a:t>
            </a:r>
          </a:p>
          <a:p>
            <a:pPr marL="457200" indent="-457200">
              <a:buAutoNum type="arabicPeriod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Culture of Discrimination</a:t>
            </a:r>
          </a:p>
          <a:p>
            <a:pPr marL="457200" indent="-457200">
              <a:buAutoNum type="arabicPeriod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Workplace Gender Discrimination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</TotalTime>
  <Words>80</Words>
  <Application>Microsoft Office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 Patriarchy and Women [Semester-III G/CC-1C]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11</cp:revision>
  <dcterms:created xsi:type="dcterms:W3CDTF">2023-12-13T17:20:07Z</dcterms:created>
  <dcterms:modified xsi:type="dcterms:W3CDTF">2024-07-02T07:04:39Z</dcterms:modified>
</cp:coreProperties>
</file>