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071546"/>
            <a:ext cx="7780210" cy="542928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000" dirty="0" err="1" smtClean="0">
                <a:effectLst/>
                <a:latin typeface="Times New Roman" pitchFamily="18" charset="0"/>
                <a:cs typeface="Times New Roman" pitchFamily="18" charset="0"/>
              </a:rPr>
              <a:t>Tintin</a:t>
            </a:r>
            <a:r>
              <a:rPr lang="en-US" sz="4000" dirty="0" smtClean="0">
                <a:effectLst/>
                <a:latin typeface="Times New Roman" pitchFamily="18" charset="0"/>
                <a:cs typeface="Times New Roman" pitchFamily="18" charset="0"/>
              </a:rPr>
              <a:t> as the </a:t>
            </a:r>
            <a:r>
              <a:rPr lang="en-US" sz="4000" dirty="0" err="1" smtClean="0">
                <a:effectLst/>
                <a:latin typeface="Times New Roman" pitchFamily="18" charset="0"/>
                <a:cs typeface="Times New Roman" pitchFamily="18" charset="0"/>
              </a:rPr>
              <a:t>Saviour</a:t>
            </a:r>
            <a:r>
              <a:rPr lang="en-US" sz="4000" dirty="0" smtClean="0">
                <a:effectLst/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Tintin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 in Tibet </a:t>
            </a:r>
            <a:b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[Semester-3/CC-6]</a:t>
            </a:r>
            <a:b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i="1" smtClean="0"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4400" i="1" smtClean="0">
                <a:effectLst/>
                <a:latin typeface="Times New Roman" pitchFamily="18" charset="0"/>
                <a:cs typeface="Times New Roman" pitchFamily="18" charset="0"/>
              </a:rPr>
              <a:t>Asoke</a:t>
            </a:r>
            <a:r>
              <a:rPr lang="en-US" sz="4400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i="1" dirty="0" err="1" smtClean="0">
                <a:effectLst/>
                <a:latin typeface="Times New Roman" pitchFamily="18" charset="0"/>
                <a:cs typeface="Times New Roman" pitchFamily="18" charset="0"/>
              </a:rPr>
              <a:t>Howlader</a:t>
            </a:r>
            <a:r>
              <a:rPr lang="en-US" sz="4400" i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400" i="1" dirty="0" smtClean="0">
                <a:effectLst/>
                <a:latin typeface="Times New Roman" pitchFamily="18" charset="0"/>
                <a:cs typeface="Times New Roman" pitchFamily="18" charset="0"/>
              </a:rPr>
              <a:t>Assistant Professor of English</a:t>
            </a:r>
            <a:br>
              <a:rPr lang="en-US" sz="44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400" i="1" dirty="0" err="1" smtClean="0">
                <a:effectLst/>
                <a:latin typeface="Times New Roman" pitchFamily="18" charset="0"/>
                <a:cs typeface="Times New Roman" pitchFamily="18" charset="0"/>
              </a:rPr>
              <a:t>Bejoy</a:t>
            </a:r>
            <a:r>
              <a:rPr lang="en-US" sz="4400" i="1" dirty="0" smtClean="0">
                <a:effectLst/>
                <a:latin typeface="Times New Roman" pitchFamily="18" charset="0"/>
                <a:cs typeface="Times New Roman" pitchFamily="18" charset="0"/>
              </a:rPr>
              <a:t> Narayan </a:t>
            </a:r>
            <a:r>
              <a:rPr lang="en-US" sz="4400" i="1" dirty="0" err="1" smtClean="0">
                <a:effectLst/>
                <a:latin typeface="Times New Roman" pitchFamily="18" charset="0"/>
                <a:cs typeface="Times New Roman" pitchFamily="18" charset="0"/>
              </a:rPr>
              <a:t>Mahavidyalaya</a:t>
            </a:r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i="1" dirty="0" smtClean="0"/>
              <a:t/>
            </a:r>
            <a:br>
              <a:rPr lang="en-US" i="1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077956"/>
            <a:ext cx="7286676" cy="578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Brief Overview</a:t>
            </a:r>
          </a:p>
          <a:p>
            <a:pPr>
              <a:lnSpc>
                <a:spcPct val="70000"/>
              </a:lnSpc>
            </a:pP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Tintin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Tibet is the twentieth volume of The Adventures of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Tintin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7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Tintin’s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journey in the Orient ends with his adventure in Tibet.</a:t>
            </a:r>
          </a:p>
          <a:p>
            <a:pPr>
              <a:lnSpc>
                <a:spcPct val="7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is the only adventure of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Tintin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where he is not put against a villain – the only adventure of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Tintin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Captain Haddock without any weapon. </a:t>
            </a:r>
          </a:p>
          <a:p>
            <a:pPr>
              <a:lnSpc>
                <a:spcPct val="7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Two things, from the past, return in this book. One is India and another is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Tintin’s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friendship with the Chinese boy, Chang. </a:t>
            </a:r>
          </a:p>
          <a:p>
            <a:pPr>
              <a:lnSpc>
                <a:spcPct val="70000"/>
              </a:lnSpc>
            </a:pP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70000"/>
              </a:lnSpc>
            </a:pP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785795"/>
            <a:ext cx="72866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Tintin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as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Saviour</a:t>
            </a: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Tintin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the man with great heart from the West is 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saviour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again.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Tintin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lands in Nepal in search of his friend Chang, who is a victim of an air crash and is supposed dead. But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Tintin’s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heart continues to tell him that Chang is alive and he is ready to risk his life for friendship. 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Tintin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is 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saviour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to his friend, Chang, so are the Tibetans to him. 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Thus in his last adventure in the Orient,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Tintin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the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saviour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becomes a human being.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</TotalTime>
  <Words>184</Words>
  <Application>Microsoft Office PowerPoint</Application>
  <PresentationFormat>On-screen Show (4:3)</PresentationFormat>
  <Paragraphs>24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Calibri</vt:lpstr>
      <vt:lpstr>Constantia</vt:lpstr>
      <vt:lpstr>Times New Roman</vt:lpstr>
      <vt:lpstr>Wingdings 2</vt:lpstr>
      <vt:lpstr>Flow</vt:lpstr>
      <vt:lpstr>                                        Tintin as the Saviour in Tintin in Tibet  [Semester-3/CC-6]  Dr. Asoke Howlader Assistant Professor of English Bejoy Narayan Mahavidyalaya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Many Meanings of Macbeth  Semester-2 CC-4</dc:title>
  <dc:creator>USER</dc:creator>
  <cp:lastModifiedBy>Windows User</cp:lastModifiedBy>
  <cp:revision>8</cp:revision>
  <dcterms:created xsi:type="dcterms:W3CDTF">2023-12-13T17:20:07Z</dcterms:created>
  <dcterms:modified xsi:type="dcterms:W3CDTF">2024-07-02T05:36:56Z</dcterms:modified>
</cp:coreProperties>
</file>