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7EA48-B2A0-4DFA-985C-4C825B0F6DD4}" v="3" dt="2023-08-21T15:18:49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treyee Sinharoy" userId="8edba64760aaf999" providerId="LiveId" clId="{6A47EA48-B2A0-4DFA-985C-4C825B0F6DD4}"/>
    <pc:docChg chg="custSel addSld delSld modSld">
      <pc:chgData name="Maitreyee Sinharoy" userId="8edba64760aaf999" providerId="LiveId" clId="{6A47EA48-B2A0-4DFA-985C-4C825B0F6DD4}" dt="2023-08-21T15:19:14.636" v="20" actId="14100"/>
      <pc:docMkLst>
        <pc:docMk/>
      </pc:docMkLst>
      <pc:sldChg chg="modSp mod">
        <pc:chgData name="Maitreyee Sinharoy" userId="8edba64760aaf999" providerId="LiveId" clId="{6A47EA48-B2A0-4DFA-985C-4C825B0F6DD4}" dt="2023-08-21T14:58:17.521" v="0" actId="20577"/>
        <pc:sldMkLst>
          <pc:docMk/>
          <pc:sldMk cId="555601099" sldId="256"/>
        </pc:sldMkLst>
        <pc:spChg chg="mod">
          <ac:chgData name="Maitreyee Sinharoy" userId="8edba64760aaf999" providerId="LiveId" clId="{6A47EA48-B2A0-4DFA-985C-4C825B0F6DD4}" dt="2023-08-21T14:58:17.521" v="0" actId="20577"/>
          <ac:spMkLst>
            <pc:docMk/>
            <pc:sldMk cId="555601099" sldId="256"/>
            <ac:spMk id="2" creationId="{AD1F0265-AE1B-F91E-AE22-CCDDF9C2193F}"/>
          </ac:spMkLst>
        </pc:spChg>
      </pc:sldChg>
      <pc:sldChg chg="del">
        <pc:chgData name="Maitreyee Sinharoy" userId="8edba64760aaf999" providerId="LiveId" clId="{6A47EA48-B2A0-4DFA-985C-4C825B0F6DD4}" dt="2023-08-21T15:08:55.138" v="1" actId="47"/>
        <pc:sldMkLst>
          <pc:docMk/>
          <pc:sldMk cId="1786508723" sldId="257"/>
        </pc:sldMkLst>
      </pc:sldChg>
      <pc:sldChg chg="del">
        <pc:chgData name="Maitreyee Sinharoy" userId="8edba64760aaf999" providerId="LiveId" clId="{6A47EA48-B2A0-4DFA-985C-4C825B0F6DD4}" dt="2023-08-21T15:08:55.242" v="2" actId="47"/>
        <pc:sldMkLst>
          <pc:docMk/>
          <pc:sldMk cId="4098470791" sldId="258"/>
        </pc:sldMkLst>
      </pc:sldChg>
      <pc:sldChg chg="addSp delSp modSp mod">
        <pc:chgData name="Maitreyee Sinharoy" userId="8edba64760aaf999" providerId="LiveId" clId="{6A47EA48-B2A0-4DFA-985C-4C825B0F6DD4}" dt="2023-08-21T15:19:14.636" v="20" actId="14100"/>
        <pc:sldMkLst>
          <pc:docMk/>
          <pc:sldMk cId="1222710717" sldId="261"/>
        </pc:sldMkLst>
        <pc:spChg chg="add del mod">
          <ac:chgData name="Maitreyee Sinharoy" userId="8edba64760aaf999" providerId="LiveId" clId="{6A47EA48-B2A0-4DFA-985C-4C825B0F6DD4}" dt="2023-08-21T15:18:49.136" v="16" actId="931"/>
          <ac:spMkLst>
            <pc:docMk/>
            <pc:sldMk cId="1222710717" sldId="261"/>
            <ac:spMk id="4" creationId="{5634BA13-4C20-CA59-E677-768BD2C9522D}"/>
          </ac:spMkLst>
        </pc:spChg>
        <pc:picChg chg="del">
          <ac:chgData name="Maitreyee Sinharoy" userId="8edba64760aaf999" providerId="LiveId" clId="{6A47EA48-B2A0-4DFA-985C-4C825B0F6DD4}" dt="2023-08-21T15:18:39.153" v="15" actId="478"/>
          <ac:picMkLst>
            <pc:docMk/>
            <pc:sldMk cId="1222710717" sldId="261"/>
            <ac:picMk id="5" creationId="{9F081A7A-5E3C-9DB4-854A-11FCFAA6EE66}"/>
          </ac:picMkLst>
        </pc:picChg>
        <pc:picChg chg="add mod">
          <ac:chgData name="Maitreyee Sinharoy" userId="8edba64760aaf999" providerId="LiveId" clId="{6A47EA48-B2A0-4DFA-985C-4C825B0F6DD4}" dt="2023-08-21T15:19:14.636" v="20" actId="14100"/>
          <ac:picMkLst>
            <pc:docMk/>
            <pc:sldMk cId="1222710717" sldId="261"/>
            <ac:picMk id="7" creationId="{88F78444-4E14-DACB-1A90-D7DBC850B853}"/>
          </ac:picMkLst>
        </pc:picChg>
      </pc:sldChg>
      <pc:sldChg chg="addSp delSp modSp new mod">
        <pc:chgData name="Maitreyee Sinharoy" userId="8edba64760aaf999" providerId="LiveId" clId="{6A47EA48-B2A0-4DFA-985C-4C825B0F6DD4}" dt="2023-08-21T15:10:33.875" v="8" actId="14100"/>
        <pc:sldMkLst>
          <pc:docMk/>
          <pc:sldMk cId="624189386" sldId="266"/>
        </pc:sldMkLst>
        <pc:spChg chg="del">
          <ac:chgData name="Maitreyee Sinharoy" userId="8edba64760aaf999" providerId="LiveId" clId="{6A47EA48-B2A0-4DFA-985C-4C825B0F6DD4}" dt="2023-08-21T15:09:13.379" v="5" actId="478"/>
          <ac:spMkLst>
            <pc:docMk/>
            <pc:sldMk cId="624189386" sldId="266"/>
            <ac:spMk id="2" creationId="{4E032933-48DD-96CE-93D0-0045B175AB7C}"/>
          </ac:spMkLst>
        </pc:spChg>
        <pc:spChg chg="del">
          <ac:chgData name="Maitreyee Sinharoy" userId="8edba64760aaf999" providerId="LiveId" clId="{6A47EA48-B2A0-4DFA-985C-4C825B0F6DD4}" dt="2023-08-21T15:09:08.426" v="4" actId="478"/>
          <ac:spMkLst>
            <pc:docMk/>
            <pc:sldMk cId="624189386" sldId="266"/>
            <ac:spMk id="3" creationId="{7E3FDD5A-9D8B-978D-A502-7986DBFAAD6C}"/>
          </ac:spMkLst>
        </pc:spChg>
        <pc:picChg chg="add mod">
          <ac:chgData name="Maitreyee Sinharoy" userId="8edba64760aaf999" providerId="LiveId" clId="{6A47EA48-B2A0-4DFA-985C-4C825B0F6DD4}" dt="2023-08-21T15:10:33.875" v="8" actId="14100"/>
          <ac:picMkLst>
            <pc:docMk/>
            <pc:sldMk cId="624189386" sldId="266"/>
            <ac:picMk id="5" creationId="{D75187F6-78D1-CE14-DA5E-4E37205374AB}"/>
          </ac:picMkLst>
        </pc:picChg>
      </pc:sldChg>
      <pc:sldChg chg="addSp delSp modSp new mod">
        <pc:chgData name="Maitreyee Sinharoy" userId="8edba64760aaf999" providerId="LiveId" clId="{6A47EA48-B2A0-4DFA-985C-4C825B0F6DD4}" dt="2023-08-21T15:14:04.517" v="14" actId="14100"/>
        <pc:sldMkLst>
          <pc:docMk/>
          <pc:sldMk cId="494021144" sldId="267"/>
        </pc:sldMkLst>
        <pc:spChg chg="del">
          <ac:chgData name="Maitreyee Sinharoy" userId="8edba64760aaf999" providerId="LiveId" clId="{6A47EA48-B2A0-4DFA-985C-4C825B0F6DD4}" dt="2023-08-21T15:13:43.572" v="10" actId="931"/>
          <ac:spMkLst>
            <pc:docMk/>
            <pc:sldMk cId="494021144" sldId="267"/>
            <ac:spMk id="3" creationId="{CC71818A-7E9C-218C-1B91-DEE002A8D6FD}"/>
          </ac:spMkLst>
        </pc:spChg>
        <pc:picChg chg="add mod">
          <ac:chgData name="Maitreyee Sinharoy" userId="8edba64760aaf999" providerId="LiveId" clId="{6A47EA48-B2A0-4DFA-985C-4C825B0F6DD4}" dt="2023-08-21T15:14:04.517" v="14" actId="14100"/>
          <ac:picMkLst>
            <pc:docMk/>
            <pc:sldMk cId="494021144" sldId="267"/>
            <ac:picMk id="5" creationId="{4D155E9B-BDF9-11D4-2111-6713589074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C0F0-11E6-3195-9A1A-4D03658CC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F39BF-04E8-5E7A-9549-B88978206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44438-84FA-0FE5-34B1-D51AD4AA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16DD4-C1D6-EC03-BA37-B0CB64D3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40051-0908-D3F3-832A-651C9B37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746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B82A-BBEE-033F-4F75-64131E95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E8201-8808-5D23-C344-6011D8C76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F1064-4D54-6EC1-01E9-73A5CA4C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9812-E268-5F2A-269A-B56BE499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835A6-4BE2-C8C0-08DF-0D9EC2AC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97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A5967-5594-8CA6-270C-7A34BA976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D6A50-40D6-CF2C-AED9-FAC8A06C9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0313B-0D7C-5464-8CE6-51438E37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4206-5BD7-1827-CF03-DE3DA088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F1145-DF4E-B9CE-60EF-CA437A5E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063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2726-487E-A865-31C4-06AD3827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E4070-9130-F390-7146-6A4938685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20B39-8122-C012-3B62-34456B6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994EF-1F1C-F2A2-D639-3ED3DC78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28A7-C8AC-089B-6B2E-FC932366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186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EE0D-749E-ADF4-1134-01541049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98338-0581-925C-EA1C-F8328BE3D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C1F13-0BFF-ED82-FD41-E980BDED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8E31F-06E7-9716-CB2A-AAB6939F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24EF2-D23C-DDDA-133B-428084BE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1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BEE7-103C-5C7B-9220-45F31ACF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A0F44-8E0E-82CF-437B-63858647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B97F4-2218-13B8-7F8E-CA6B03D8F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F5B94-FBF2-D832-0716-634A1A4A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5AE0B-1D6B-28B2-FD77-F1610409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D8D14-E2C8-FEAA-ECF5-CE1BFAF5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663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ACEC-95DD-1503-16E9-7542CAEC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F976A-B8D0-B175-0497-242E57422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5CF83-2059-4477-3A0F-B8A54541D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2A906-6386-C023-DB0C-2F9F4E025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34AAD-331E-AB91-EC0A-4D3FE6B0A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244CD-849C-E6EF-0DEB-E22E6B09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6DCBF-70D4-D8CD-6962-ED6C721D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B90BD-C3D6-9A3E-1C0C-FD7B1D0F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39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81EE-DA44-EC71-BE16-B77A010A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DB1CC-958E-8A9B-0AA3-902D2722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5723D-6656-C5DE-9D60-F7DBABE8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CE64B-07A0-2C49-7DA1-6F483A8A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25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08A58-BE02-46AB-F68B-806CE89E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D5C27-7C85-AB8C-B255-BA3436AC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A3EC7-7043-FAEC-29A8-A1C34842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18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4317-7088-CE66-0343-F5074272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78485-B628-8028-9493-BE376EF71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3EDB4-10CB-C45B-A205-452ADC8A6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9722F-129D-8DF9-9DA9-9B1EAAAA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43761-5E97-8C30-DE99-C3569146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613E9-BF17-7882-C348-BEC2B918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15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7372-F6DC-4DC9-82C6-BB7AE87B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E5C2B-F480-7030-5B94-021108599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EF8FC-DF16-628F-4CCD-815E9E14A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110DC-03E7-7720-C9BA-E2ADD4C3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7BE33-7CB7-A644-93DF-83ABE072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6E1ED-1CC7-F9A6-F40C-E859E87D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684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A9F1AA-E537-9A60-2CE0-E6B14274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EB87-38E5-9EDD-E039-C9E02095A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E7CDE-9D0E-1FA1-CC02-38D4056E3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E508-80DA-452F-B507-6520149B94BD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5DE43-3650-04F6-A1CF-8DDE817A8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5FEC1-70CC-5712-68DD-3FBF9D14C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7818-0C4B-4705-9405-B7EC5B680B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50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0265-AE1B-F91E-AE22-CCDDF9C21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2FB94-207F-B84B-FE24-6EAED67FA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CFD59-F96C-B076-3BF1-DBF0B6A9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0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B9FC-9D4A-ED22-92B2-C7C0B64E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3145EB-5306-3ECF-6B48-4FB12201A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76822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187F6-78D1-CE14-DA5E-4E3720537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A60B-BFBB-0E56-47C5-F69A1C32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55E9B-BDF9-11D4-2111-67135890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9402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9620-1387-4CBE-0D5D-C41150AC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5173C6-FA0F-38D3-8EE3-9F281FB18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2"/>
            <a:ext cx="12192000" cy="6867481"/>
          </a:xfrm>
        </p:spPr>
      </p:pic>
    </p:spTree>
    <p:extLst>
      <p:ext uri="{BB962C8B-B14F-4D97-AF65-F5344CB8AC3E}">
        <p14:creationId xmlns:p14="http://schemas.microsoft.com/office/powerpoint/2010/main" val="162083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381A-A2A0-A713-7CBE-6BAEBE53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8AE77D-69BE-2BB1-D6FD-3A40B64CD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4011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9413-C1F3-497F-232E-23373325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F78444-4E14-DACB-1A90-D7DBC850B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2271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B1D9-06EC-A28F-63F0-24D58901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19FFA4-10DF-79F6-F79A-3AF0291AD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3509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6853-30D6-3429-C9FC-5FEEE76C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696A20-159D-1CDB-D91A-92DDDF776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374"/>
          </a:xfrm>
        </p:spPr>
      </p:pic>
    </p:spTree>
    <p:extLst>
      <p:ext uri="{BB962C8B-B14F-4D97-AF65-F5344CB8AC3E}">
        <p14:creationId xmlns:p14="http://schemas.microsoft.com/office/powerpoint/2010/main" val="132318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C4E0-472A-E58D-1511-2CAC1136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DAE5CF-618E-2A19-DAE9-05D41506D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706"/>
          </a:xfrm>
        </p:spPr>
      </p:pic>
    </p:spTree>
    <p:extLst>
      <p:ext uri="{BB962C8B-B14F-4D97-AF65-F5344CB8AC3E}">
        <p14:creationId xmlns:p14="http://schemas.microsoft.com/office/powerpoint/2010/main" val="365970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Maitreyee Sinharoy</dc:creator>
  <cp:lastModifiedBy>Maitreyee Sinharoy</cp:lastModifiedBy>
  <cp:revision>1</cp:revision>
  <dcterms:created xsi:type="dcterms:W3CDTF">2023-08-21T14:57:33Z</dcterms:created>
  <dcterms:modified xsi:type="dcterms:W3CDTF">2023-08-21T15:19:16Z</dcterms:modified>
</cp:coreProperties>
</file>